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1" r:id="rId9"/>
    <p:sldId id="260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58AE15-09AF-4C0F-D6D2-6A74155BF36B}" name="Johns, Ian O LT USCG PACAREA (USA)" initials="IJ" userId="S::Ian.O.Johns@uscg.mil::b0f9b1f1-b04c-45af-b9e2-4fff98eb4da9" providerId="AD"/>
  <p188:author id="{8712AADC-5F7C-07BF-59C5-FD266EA79A02}" name="Williams, Brian D LCDR USCG PACAREA (USA)" initials="W(" userId="S::brian.d.williams3@uscg.mil::b7f306a8-3943-43fc-9a51-2047b0d68a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675"/>
    <a:srgbClr val="DFC271"/>
    <a:srgbClr val="E43C2F"/>
    <a:srgbClr val="DDBD61"/>
    <a:srgbClr val="00193B"/>
    <a:srgbClr val="F3E8C8"/>
    <a:srgbClr val="FFD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35F73B-C164-5F0E-A2C4-CFD89B344424}" v="345" dt="2024-06-25T21:35:19.511"/>
    <p1510:client id="{B0BB6627-59B9-D516-7997-961E1548696A}" v="4" dt="2024-06-25T21:41:22.141"/>
    <p1510:client id="{BC4BEEF5-9EEB-446C-94F4-B6C97EBF3BCE}" v="126" dt="2024-06-25T21:19:37.875"/>
    <p1510:client id="{DC66675A-80BA-6444-A16A-0230B32C3903}" v="2" dt="2024-06-25T21:11:09.1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0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, Ian O LT USCG PACAREA (USA)" userId="S::ian.o.johns@uscg.mil::b0f9b1f1-b04c-45af-b9e2-4fff98eb4da9" providerId="AD" clId="Web-{B0BB6627-59B9-D516-7997-961E1548696A}"/>
    <pc:docChg chg="modSld">
      <pc:chgData name="Johns, Ian O LT USCG PACAREA (USA)" userId="S::ian.o.johns@uscg.mil::b0f9b1f1-b04c-45af-b9e2-4fff98eb4da9" providerId="AD" clId="Web-{B0BB6627-59B9-D516-7997-961E1548696A}" dt="2024-06-25T21:41:22.141" v="3" actId="20577"/>
      <pc:docMkLst>
        <pc:docMk/>
      </pc:docMkLst>
      <pc:sldChg chg="modSp">
        <pc:chgData name="Johns, Ian O LT USCG PACAREA (USA)" userId="S::ian.o.johns@uscg.mil::b0f9b1f1-b04c-45af-b9e2-4fff98eb4da9" providerId="AD" clId="Web-{B0BB6627-59B9-D516-7997-961E1548696A}" dt="2024-06-25T21:41:22.141" v="3" actId="20577"/>
        <pc:sldMkLst>
          <pc:docMk/>
          <pc:sldMk cId="1991480153" sldId="259"/>
        </pc:sldMkLst>
        <pc:spChg chg="mod">
          <ac:chgData name="Johns, Ian O LT USCG PACAREA (USA)" userId="S::ian.o.johns@uscg.mil::b0f9b1f1-b04c-45af-b9e2-4fff98eb4da9" providerId="AD" clId="Web-{B0BB6627-59B9-D516-7997-961E1548696A}" dt="2024-06-25T21:41:22.141" v="3" actId="20577"/>
          <ac:spMkLst>
            <pc:docMk/>
            <pc:sldMk cId="1991480153" sldId="259"/>
            <ac:spMk id="3" creationId="{1B9F899B-3620-2E08-308B-D9D209FD76E6}"/>
          </ac:spMkLst>
        </pc:spChg>
      </pc:sldChg>
    </pc:docChg>
  </pc:docChgLst>
  <pc:docChgLst>
    <pc:chgData name="Williams, Brian D LCDR USCG PACAREA (USA)" userId="S::brian.d.williams3@uscg.mil::b7f306a8-3943-43fc-9a51-2047b0d68af3" providerId="AD" clId="Web-{5935F73B-C164-5F0E-A2C4-CFD89B344424}"/>
    <pc:docChg chg="addSld modSld">
      <pc:chgData name="Williams, Brian D LCDR USCG PACAREA (USA)" userId="S::brian.d.williams3@uscg.mil::b7f306a8-3943-43fc-9a51-2047b0d68af3" providerId="AD" clId="Web-{5935F73B-C164-5F0E-A2C4-CFD89B344424}" dt="2024-06-25T21:35:19.511" v="343" actId="20577"/>
      <pc:docMkLst>
        <pc:docMk/>
      </pc:docMkLst>
      <pc:sldChg chg="modSp modCm">
        <pc:chgData name="Williams, Brian D LCDR USCG PACAREA (USA)" userId="S::brian.d.williams3@uscg.mil::b7f306a8-3943-43fc-9a51-2047b0d68af3" providerId="AD" clId="Web-{5935F73B-C164-5F0E-A2C4-CFD89B344424}" dt="2024-06-25T21:35:19.511" v="343" actId="20577"/>
        <pc:sldMkLst>
          <pc:docMk/>
          <pc:sldMk cId="1991480153" sldId="259"/>
        </pc:sldMkLst>
        <pc:spChg chg="mod">
          <ac:chgData name="Williams, Brian D LCDR USCG PACAREA (USA)" userId="S::brian.d.williams3@uscg.mil::b7f306a8-3943-43fc-9a51-2047b0d68af3" providerId="AD" clId="Web-{5935F73B-C164-5F0E-A2C4-CFD89B344424}" dt="2024-06-25T21:35:19.511" v="343" actId="20577"/>
          <ac:spMkLst>
            <pc:docMk/>
            <pc:sldMk cId="1991480153" sldId="259"/>
            <ac:spMk id="3" creationId="{1B9F899B-3620-2E08-308B-D9D209FD76E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Williams, Brian D LCDR USCG PACAREA (USA)" userId="S::brian.d.williams3@uscg.mil::b7f306a8-3943-43fc-9a51-2047b0d68af3" providerId="AD" clId="Web-{5935F73B-C164-5F0E-A2C4-CFD89B344424}" dt="2024-06-25T21:26:13.692" v="0"/>
              <pc2:cmMkLst xmlns:pc2="http://schemas.microsoft.com/office/powerpoint/2019/9/main/command">
                <pc:docMk/>
                <pc:sldMk cId="1991480153" sldId="259"/>
                <pc2:cmMk id="{1C1C6C96-2900-4B2F-AA05-EE640C9A5438}"/>
              </pc2:cmMkLst>
              <pc226:cmRplyChg chg="add">
                <pc226:chgData name="Williams, Brian D LCDR USCG PACAREA (USA)" userId="S::brian.d.williams3@uscg.mil::b7f306a8-3943-43fc-9a51-2047b0d68af3" providerId="AD" clId="Web-{5935F73B-C164-5F0E-A2C4-CFD89B344424}" dt="2024-06-25T21:26:13.692" v="0"/>
                <pc2:cmRplyMkLst xmlns:pc2="http://schemas.microsoft.com/office/powerpoint/2019/9/main/command">
                  <pc:docMk/>
                  <pc:sldMk cId="1991480153" sldId="259"/>
                  <pc2:cmMk id="{1C1C6C96-2900-4B2F-AA05-EE640C9A5438}"/>
                  <pc2:cmRplyMk id="{092BF2BD-2203-4179-8B89-9975AACAD279}"/>
                </pc2:cmRplyMkLst>
              </pc226:cmRplyChg>
            </pc226:cmChg>
          </p:ext>
        </pc:extLst>
      </pc:sldChg>
      <pc:sldChg chg="modSp new">
        <pc:chgData name="Williams, Brian D LCDR USCG PACAREA (USA)" userId="S::brian.d.williams3@uscg.mil::b7f306a8-3943-43fc-9a51-2047b0d68af3" providerId="AD" clId="Web-{5935F73B-C164-5F0E-A2C4-CFD89B344424}" dt="2024-06-25T21:33:55.635" v="315" actId="20577"/>
        <pc:sldMkLst>
          <pc:docMk/>
          <pc:sldMk cId="1806435925" sldId="261"/>
        </pc:sldMkLst>
        <pc:spChg chg="mod">
          <ac:chgData name="Williams, Brian D LCDR USCG PACAREA (USA)" userId="S::brian.d.williams3@uscg.mil::b7f306a8-3943-43fc-9a51-2047b0d68af3" providerId="AD" clId="Web-{5935F73B-C164-5F0E-A2C4-CFD89B344424}" dt="2024-06-25T21:28:15.506" v="22" actId="20577"/>
          <ac:spMkLst>
            <pc:docMk/>
            <pc:sldMk cId="1806435925" sldId="261"/>
            <ac:spMk id="2" creationId="{7FB4F0A7-6DEB-A5A5-59C4-DF031C14ECEB}"/>
          </ac:spMkLst>
        </pc:spChg>
        <pc:spChg chg="mod">
          <ac:chgData name="Williams, Brian D LCDR USCG PACAREA (USA)" userId="S::brian.d.williams3@uscg.mil::b7f306a8-3943-43fc-9a51-2047b0d68af3" providerId="AD" clId="Web-{5935F73B-C164-5F0E-A2C4-CFD89B344424}" dt="2024-06-25T21:33:55.635" v="315" actId="20577"/>
          <ac:spMkLst>
            <pc:docMk/>
            <pc:sldMk cId="1806435925" sldId="261"/>
            <ac:spMk id="3" creationId="{C40CBBD2-C385-1707-5738-A9CA72C0DC01}"/>
          </ac:spMkLst>
        </pc:spChg>
      </pc:sldChg>
    </pc:docChg>
  </pc:docChgLst>
  <pc:docChgLst>
    <pc:chgData name="Johns, Ian O LT USCG PACAREA (USA)" userId="b0f9b1f1-b04c-45af-b9e2-4fff98eb4da9" providerId="ADAL" clId="{BC4BEEF5-9EEB-446C-94F4-B6C97EBF3BCE}"/>
    <pc:docChg chg="undo custSel addSld modSld">
      <pc:chgData name="Johns, Ian O LT USCG PACAREA (USA)" userId="b0f9b1f1-b04c-45af-b9e2-4fff98eb4da9" providerId="ADAL" clId="{BC4BEEF5-9EEB-446C-94F4-B6C97EBF3BCE}" dt="2024-06-25T21:19:37.875" v="1555" actId="20577"/>
      <pc:docMkLst>
        <pc:docMk/>
      </pc:docMkLst>
      <pc:sldChg chg="modSp mod">
        <pc:chgData name="Johns, Ian O LT USCG PACAREA (USA)" userId="b0f9b1f1-b04c-45af-b9e2-4fff98eb4da9" providerId="ADAL" clId="{BC4BEEF5-9EEB-446C-94F4-B6C97EBF3BCE}" dt="2024-06-25T20:19:45.468" v="32" actId="20577"/>
        <pc:sldMkLst>
          <pc:docMk/>
          <pc:sldMk cId="3913163835" sldId="256"/>
        </pc:sldMkLst>
        <pc:spChg chg="mod">
          <ac:chgData name="Johns, Ian O LT USCG PACAREA (USA)" userId="b0f9b1f1-b04c-45af-b9e2-4fff98eb4da9" providerId="ADAL" clId="{BC4BEEF5-9EEB-446C-94F4-B6C97EBF3BCE}" dt="2024-06-25T20:19:45.468" v="32" actId="20577"/>
          <ac:spMkLst>
            <pc:docMk/>
            <pc:sldMk cId="3913163835" sldId="256"/>
            <ac:spMk id="2" creationId="{FAD5BB2F-1BED-95AA-03F3-BC4B5637AD2F}"/>
          </ac:spMkLst>
        </pc:spChg>
      </pc:sldChg>
      <pc:sldChg chg="addSp delSp modSp mod">
        <pc:chgData name="Johns, Ian O LT USCG PACAREA (USA)" userId="b0f9b1f1-b04c-45af-b9e2-4fff98eb4da9" providerId="ADAL" clId="{BC4BEEF5-9EEB-446C-94F4-B6C97EBF3BCE}" dt="2024-06-25T21:01:24.315" v="1403" actId="20577"/>
        <pc:sldMkLst>
          <pc:docMk/>
          <pc:sldMk cId="857445704" sldId="257"/>
        </pc:sldMkLst>
        <pc:spChg chg="mod">
          <ac:chgData name="Johns, Ian O LT USCG PACAREA (USA)" userId="b0f9b1f1-b04c-45af-b9e2-4fff98eb4da9" providerId="ADAL" clId="{BC4BEEF5-9EEB-446C-94F4-B6C97EBF3BCE}" dt="2024-06-25T20:19:59.308" v="41" actId="114"/>
          <ac:spMkLst>
            <pc:docMk/>
            <pc:sldMk cId="857445704" sldId="257"/>
            <ac:spMk id="2" creationId="{055AAF7C-3229-BED1-8082-1CEBE182C4FD}"/>
          </ac:spMkLst>
        </pc:spChg>
        <pc:spChg chg="mod">
          <ac:chgData name="Johns, Ian O LT USCG PACAREA (USA)" userId="b0f9b1f1-b04c-45af-b9e2-4fff98eb4da9" providerId="ADAL" clId="{BC4BEEF5-9EEB-446C-94F4-B6C97EBF3BCE}" dt="2024-06-25T21:01:24.315" v="1403" actId="20577"/>
          <ac:spMkLst>
            <pc:docMk/>
            <pc:sldMk cId="857445704" sldId="257"/>
            <ac:spMk id="3" creationId="{1B9F899B-3620-2E08-308B-D9D209FD76E6}"/>
          </ac:spMkLst>
        </pc:spChg>
        <pc:spChg chg="add mod">
          <ac:chgData name="Johns, Ian O LT USCG PACAREA (USA)" userId="b0f9b1f1-b04c-45af-b9e2-4fff98eb4da9" providerId="ADAL" clId="{BC4BEEF5-9EEB-446C-94F4-B6C97EBF3BCE}" dt="2024-06-25T20:24:06.809" v="112" actId="1076"/>
          <ac:spMkLst>
            <pc:docMk/>
            <pc:sldMk cId="857445704" sldId="257"/>
            <ac:spMk id="5" creationId="{9E44FBD0-F47E-3E98-3156-7CA713149AA1}"/>
          </ac:spMkLst>
        </pc:spChg>
        <pc:spChg chg="add mod">
          <ac:chgData name="Johns, Ian O LT USCG PACAREA (USA)" userId="b0f9b1f1-b04c-45af-b9e2-4fff98eb4da9" providerId="ADAL" clId="{BC4BEEF5-9EEB-446C-94F4-B6C97EBF3BCE}" dt="2024-06-25T20:24:06.809" v="112" actId="1076"/>
          <ac:spMkLst>
            <pc:docMk/>
            <pc:sldMk cId="857445704" sldId="257"/>
            <ac:spMk id="9" creationId="{05AD778D-AE5C-0F64-4EC7-D3FE02ADA880}"/>
          </ac:spMkLst>
        </pc:spChg>
        <pc:spChg chg="add mod">
          <ac:chgData name="Johns, Ian O LT USCG PACAREA (USA)" userId="b0f9b1f1-b04c-45af-b9e2-4fff98eb4da9" providerId="ADAL" clId="{BC4BEEF5-9EEB-446C-94F4-B6C97EBF3BCE}" dt="2024-06-25T20:25:38.394" v="189" actId="1076"/>
          <ac:spMkLst>
            <pc:docMk/>
            <pc:sldMk cId="857445704" sldId="257"/>
            <ac:spMk id="13" creationId="{B51CC5FF-3924-3921-E3B3-FDA31F048A06}"/>
          </ac:spMkLst>
        </pc:spChg>
        <pc:spChg chg="add del mod">
          <ac:chgData name="Johns, Ian O LT USCG PACAREA (USA)" userId="b0f9b1f1-b04c-45af-b9e2-4fff98eb4da9" providerId="ADAL" clId="{BC4BEEF5-9EEB-446C-94F4-B6C97EBF3BCE}" dt="2024-06-25T20:28:23.603" v="307" actId="478"/>
          <ac:spMkLst>
            <pc:docMk/>
            <pc:sldMk cId="857445704" sldId="257"/>
            <ac:spMk id="17" creationId="{A85BA589-8CCB-81E1-12A8-2EABA6E6FD4D}"/>
          </ac:spMkLst>
        </pc:spChg>
        <pc:spChg chg="add mod">
          <ac:chgData name="Johns, Ian O LT USCG PACAREA (USA)" userId="b0f9b1f1-b04c-45af-b9e2-4fff98eb4da9" providerId="ADAL" clId="{BC4BEEF5-9EEB-446C-94F4-B6C97EBF3BCE}" dt="2024-06-25T20:25:38.394" v="189" actId="1076"/>
          <ac:spMkLst>
            <pc:docMk/>
            <pc:sldMk cId="857445704" sldId="257"/>
            <ac:spMk id="18" creationId="{7E27220D-E4F6-4118-5486-52E26BFD61D6}"/>
          </ac:spMkLst>
        </pc:spChg>
        <pc:spChg chg="add del mod">
          <ac:chgData name="Johns, Ian O LT USCG PACAREA (USA)" userId="b0f9b1f1-b04c-45af-b9e2-4fff98eb4da9" providerId="ADAL" clId="{BC4BEEF5-9EEB-446C-94F4-B6C97EBF3BCE}" dt="2024-06-25T20:29:12.104" v="311" actId="478"/>
          <ac:spMkLst>
            <pc:docMk/>
            <pc:sldMk cId="857445704" sldId="257"/>
            <ac:spMk id="21" creationId="{EF3F8F64-1384-C92E-0A33-818DEDABE637}"/>
          </ac:spMkLst>
        </pc:spChg>
        <pc:spChg chg="add del mod">
          <ac:chgData name="Johns, Ian O LT USCG PACAREA (USA)" userId="b0f9b1f1-b04c-45af-b9e2-4fff98eb4da9" providerId="ADAL" clId="{BC4BEEF5-9EEB-446C-94F4-B6C97EBF3BCE}" dt="2024-06-25T20:29:12.104" v="311" actId="478"/>
          <ac:spMkLst>
            <pc:docMk/>
            <pc:sldMk cId="857445704" sldId="257"/>
            <ac:spMk id="22" creationId="{0818BCEB-A2AE-783B-7679-6328C98B8E48}"/>
          </ac:spMkLst>
        </pc:spChg>
        <pc:spChg chg="add del mod">
          <ac:chgData name="Johns, Ian O LT USCG PACAREA (USA)" userId="b0f9b1f1-b04c-45af-b9e2-4fff98eb4da9" providerId="ADAL" clId="{BC4BEEF5-9EEB-446C-94F4-B6C97EBF3BCE}" dt="2024-06-25T20:29:12.104" v="311" actId="478"/>
          <ac:spMkLst>
            <pc:docMk/>
            <pc:sldMk cId="857445704" sldId="257"/>
            <ac:spMk id="23" creationId="{C6371D85-FACA-66BD-3DD2-D6F42741E958}"/>
          </ac:spMkLst>
        </pc:spChg>
        <pc:spChg chg="add mod">
          <ac:chgData name="Johns, Ian O LT USCG PACAREA (USA)" userId="b0f9b1f1-b04c-45af-b9e2-4fff98eb4da9" providerId="ADAL" clId="{BC4BEEF5-9EEB-446C-94F4-B6C97EBF3BCE}" dt="2024-06-25T20:28:46.593" v="308"/>
          <ac:spMkLst>
            <pc:docMk/>
            <pc:sldMk cId="857445704" sldId="257"/>
            <ac:spMk id="24" creationId="{C88BBB8F-A60B-076D-344C-25B9D20C2EF5}"/>
          </ac:spMkLst>
        </pc:spChg>
        <pc:grpChg chg="add del mod">
          <ac:chgData name="Johns, Ian O LT USCG PACAREA (USA)" userId="b0f9b1f1-b04c-45af-b9e2-4fff98eb4da9" providerId="ADAL" clId="{BC4BEEF5-9EEB-446C-94F4-B6C97EBF3BCE}" dt="2024-06-25T20:29:12.104" v="311" actId="478"/>
          <ac:grpSpMkLst>
            <pc:docMk/>
            <pc:sldMk cId="857445704" sldId="257"/>
            <ac:grpSpMk id="7" creationId="{06EAA9BF-A8F0-4DB7-7EB2-C4B0EDE95B8A}"/>
          </ac:grpSpMkLst>
        </pc:grpChg>
        <pc:grpChg chg="add del mod">
          <ac:chgData name="Johns, Ian O LT USCG PACAREA (USA)" userId="b0f9b1f1-b04c-45af-b9e2-4fff98eb4da9" providerId="ADAL" clId="{BC4BEEF5-9EEB-446C-94F4-B6C97EBF3BCE}" dt="2024-06-25T20:29:12.104" v="311" actId="478"/>
          <ac:grpSpMkLst>
            <pc:docMk/>
            <pc:sldMk cId="857445704" sldId="257"/>
            <ac:grpSpMk id="11" creationId="{F3FC54C0-E8EB-107B-775A-268F67E857BA}"/>
          </ac:grpSpMkLst>
        </pc:grpChg>
        <pc:grpChg chg="add del mod">
          <ac:chgData name="Johns, Ian O LT USCG PACAREA (USA)" userId="b0f9b1f1-b04c-45af-b9e2-4fff98eb4da9" providerId="ADAL" clId="{BC4BEEF5-9EEB-446C-94F4-B6C97EBF3BCE}" dt="2024-06-25T20:29:12.104" v="311" actId="478"/>
          <ac:grpSpMkLst>
            <pc:docMk/>
            <pc:sldMk cId="857445704" sldId="257"/>
            <ac:grpSpMk id="20" creationId="{BBB9F31A-6A0F-AAD7-EA7D-AB137DF25927}"/>
          </ac:grpSpMkLst>
        </pc:grpChg>
        <pc:picChg chg="add mod">
          <ac:chgData name="Johns, Ian O LT USCG PACAREA (USA)" userId="b0f9b1f1-b04c-45af-b9e2-4fff98eb4da9" providerId="ADAL" clId="{BC4BEEF5-9EEB-446C-94F4-B6C97EBF3BCE}" dt="2024-06-25T20:24:06.809" v="112" actId="1076"/>
          <ac:picMkLst>
            <pc:docMk/>
            <pc:sldMk cId="857445704" sldId="257"/>
            <ac:picMk id="4" creationId="{F60D4A47-2CB4-16AE-C041-1566F21BC14B}"/>
          </ac:picMkLst>
        </pc:picChg>
        <pc:picChg chg="add mod">
          <ac:chgData name="Johns, Ian O LT USCG PACAREA (USA)" userId="b0f9b1f1-b04c-45af-b9e2-4fff98eb4da9" providerId="ADAL" clId="{BC4BEEF5-9EEB-446C-94F4-B6C97EBF3BCE}" dt="2024-06-25T20:24:06.809" v="112" actId="1076"/>
          <ac:picMkLst>
            <pc:docMk/>
            <pc:sldMk cId="857445704" sldId="257"/>
            <ac:picMk id="6" creationId="{3E17804C-B2F8-4155-0BB0-AF0BF68B146B}"/>
          </ac:picMkLst>
        </pc:picChg>
        <pc:picChg chg="add mod">
          <ac:chgData name="Johns, Ian O LT USCG PACAREA (USA)" userId="b0f9b1f1-b04c-45af-b9e2-4fff98eb4da9" providerId="ADAL" clId="{BC4BEEF5-9EEB-446C-94F4-B6C97EBF3BCE}" dt="2024-06-25T20:24:06.809" v="112" actId="1076"/>
          <ac:picMkLst>
            <pc:docMk/>
            <pc:sldMk cId="857445704" sldId="257"/>
            <ac:picMk id="8" creationId="{CA835796-1805-87F2-8934-87696E6A3A20}"/>
          </ac:picMkLst>
        </pc:picChg>
        <pc:picChg chg="add mod">
          <ac:chgData name="Johns, Ian O LT USCG PACAREA (USA)" userId="b0f9b1f1-b04c-45af-b9e2-4fff98eb4da9" providerId="ADAL" clId="{BC4BEEF5-9EEB-446C-94F4-B6C97EBF3BCE}" dt="2024-06-25T20:24:06.809" v="112" actId="1076"/>
          <ac:picMkLst>
            <pc:docMk/>
            <pc:sldMk cId="857445704" sldId="257"/>
            <ac:picMk id="10" creationId="{BBEA361D-10A5-DFE3-7227-B3EDD56D15F8}"/>
          </ac:picMkLst>
        </pc:picChg>
        <pc:picChg chg="add mod">
          <ac:chgData name="Johns, Ian O LT USCG PACAREA (USA)" userId="b0f9b1f1-b04c-45af-b9e2-4fff98eb4da9" providerId="ADAL" clId="{BC4BEEF5-9EEB-446C-94F4-B6C97EBF3BCE}" dt="2024-06-25T20:25:38.394" v="189" actId="1076"/>
          <ac:picMkLst>
            <pc:docMk/>
            <pc:sldMk cId="857445704" sldId="257"/>
            <ac:picMk id="12" creationId="{C01C43A3-959C-9B4B-14E1-10C5CE9FB710}"/>
          </ac:picMkLst>
        </pc:picChg>
        <pc:picChg chg="add mod">
          <ac:chgData name="Johns, Ian O LT USCG PACAREA (USA)" userId="b0f9b1f1-b04c-45af-b9e2-4fff98eb4da9" providerId="ADAL" clId="{BC4BEEF5-9EEB-446C-94F4-B6C97EBF3BCE}" dt="2024-06-25T20:25:38.394" v="189" actId="1076"/>
          <ac:picMkLst>
            <pc:docMk/>
            <pc:sldMk cId="857445704" sldId="257"/>
            <ac:picMk id="14" creationId="{860D5142-BE3A-5B48-E18C-3F44FF9C320E}"/>
          </ac:picMkLst>
        </pc:picChg>
        <pc:picChg chg="add mod">
          <ac:chgData name="Johns, Ian O LT USCG PACAREA (USA)" userId="b0f9b1f1-b04c-45af-b9e2-4fff98eb4da9" providerId="ADAL" clId="{BC4BEEF5-9EEB-446C-94F4-B6C97EBF3BCE}" dt="2024-06-25T20:25:38.394" v="189" actId="1076"/>
          <ac:picMkLst>
            <pc:docMk/>
            <pc:sldMk cId="857445704" sldId="257"/>
            <ac:picMk id="16" creationId="{527B0FDA-4F8A-CCEA-EA45-FF13FD862CEE}"/>
          </ac:picMkLst>
        </pc:picChg>
        <pc:picChg chg="add mod">
          <ac:chgData name="Johns, Ian O LT USCG PACAREA (USA)" userId="b0f9b1f1-b04c-45af-b9e2-4fff98eb4da9" providerId="ADAL" clId="{BC4BEEF5-9EEB-446C-94F4-B6C97EBF3BCE}" dt="2024-06-25T20:52:53.911" v="1173" actId="1036"/>
          <ac:picMkLst>
            <pc:docMk/>
            <pc:sldMk cId="857445704" sldId="257"/>
            <ac:picMk id="26" creationId="{FD949C27-CA83-40D5-A8FA-A9C5096358B1}"/>
          </ac:picMkLst>
        </pc:picChg>
        <pc:picChg chg="add del mod">
          <ac:chgData name="Johns, Ian O LT USCG PACAREA (USA)" userId="b0f9b1f1-b04c-45af-b9e2-4fff98eb4da9" providerId="ADAL" clId="{BC4BEEF5-9EEB-446C-94F4-B6C97EBF3BCE}" dt="2024-06-25T20:38:21.978" v="690" actId="478"/>
          <ac:picMkLst>
            <pc:docMk/>
            <pc:sldMk cId="857445704" sldId="257"/>
            <ac:picMk id="28" creationId="{B2090433-3ACE-98F6-6525-D6A0B0F85CAC}"/>
          </ac:picMkLst>
        </pc:picChg>
        <pc:picChg chg="add mod ord">
          <ac:chgData name="Johns, Ian O LT USCG PACAREA (USA)" userId="b0f9b1f1-b04c-45af-b9e2-4fff98eb4da9" providerId="ADAL" clId="{BC4BEEF5-9EEB-446C-94F4-B6C97EBF3BCE}" dt="2024-06-25T20:52:53.911" v="1173" actId="1036"/>
          <ac:picMkLst>
            <pc:docMk/>
            <pc:sldMk cId="857445704" sldId="257"/>
            <ac:picMk id="30" creationId="{88BA3B48-A562-4655-CDB6-86C28C1D3C71}"/>
          </ac:picMkLst>
        </pc:picChg>
        <pc:cxnChg chg="add mod">
          <ac:chgData name="Johns, Ian O LT USCG PACAREA (USA)" userId="b0f9b1f1-b04c-45af-b9e2-4fff98eb4da9" providerId="ADAL" clId="{BC4BEEF5-9EEB-446C-94F4-B6C97EBF3BCE}" dt="2024-06-25T20:25:38.394" v="189" actId="1076"/>
          <ac:cxnSpMkLst>
            <pc:docMk/>
            <pc:sldMk cId="857445704" sldId="257"/>
            <ac:cxnSpMk id="15" creationId="{E1162007-6BC5-C58F-EA13-611E5D0064DB}"/>
          </ac:cxnSpMkLst>
        </pc:cxnChg>
        <pc:cxnChg chg="add mod">
          <ac:chgData name="Johns, Ian O LT USCG PACAREA (USA)" userId="b0f9b1f1-b04c-45af-b9e2-4fff98eb4da9" providerId="ADAL" clId="{BC4BEEF5-9EEB-446C-94F4-B6C97EBF3BCE}" dt="2024-06-25T20:25:38.394" v="189" actId="1076"/>
          <ac:cxnSpMkLst>
            <pc:docMk/>
            <pc:sldMk cId="857445704" sldId="257"/>
            <ac:cxnSpMk id="19" creationId="{E6CB1D0E-7818-4CEB-8A79-61C9A47C09B2}"/>
          </ac:cxnSpMkLst>
        </pc:cxnChg>
      </pc:sldChg>
      <pc:sldChg chg="modSp add mod">
        <pc:chgData name="Johns, Ian O LT USCG PACAREA (USA)" userId="b0f9b1f1-b04c-45af-b9e2-4fff98eb4da9" providerId="ADAL" clId="{BC4BEEF5-9EEB-446C-94F4-B6C97EBF3BCE}" dt="2024-06-25T21:03:33.550" v="1509" actId="20577"/>
        <pc:sldMkLst>
          <pc:docMk/>
          <pc:sldMk cId="4283860918" sldId="258"/>
        </pc:sldMkLst>
        <pc:spChg chg="mod">
          <ac:chgData name="Johns, Ian O LT USCG PACAREA (USA)" userId="b0f9b1f1-b04c-45af-b9e2-4fff98eb4da9" providerId="ADAL" clId="{BC4BEEF5-9EEB-446C-94F4-B6C97EBF3BCE}" dt="2024-06-25T21:03:33.550" v="1509" actId="20577"/>
          <ac:spMkLst>
            <pc:docMk/>
            <pc:sldMk cId="4283860918" sldId="258"/>
            <ac:spMk id="3" creationId="{1B9F899B-3620-2E08-308B-D9D209FD76E6}"/>
          </ac:spMkLst>
        </pc:spChg>
        <pc:spChg chg="mod">
          <ac:chgData name="Johns, Ian O LT USCG PACAREA (USA)" userId="b0f9b1f1-b04c-45af-b9e2-4fff98eb4da9" providerId="ADAL" clId="{BC4BEEF5-9EEB-446C-94F4-B6C97EBF3BCE}" dt="2024-06-25T21:02:54.694" v="1466" actId="1035"/>
          <ac:spMkLst>
            <pc:docMk/>
            <pc:sldMk cId="4283860918" sldId="258"/>
            <ac:spMk id="5" creationId="{9E44FBD0-F47E-3E98-3156-7CA713149AA1}"/>
          </ac:spMkLst>
        </pc:spChg>
        <pc:spChg chg="mod">
          <ac:chgData name="Johns, Ian O LT USCG PACAREA (USA)" userId="b0f9b1f1-b04c-45af-b9e2-4fff98eb4da9" providerId="ADAL" clId="{BC4BEEF5-9EEB-446C-94F4-B6C97EBF3BCE}" dt="2024-06-25T21:02:54.694" v="1466" actId="1035"/>
          <ac:spMkLst>
            <pc:docMk/>
            <pc:sldMk cId="4283860918" sldId="258"/>
            <ac:spMk id="9" creationId="{05AD778D-AE5C-0F64-4EC7-D3FE02ADA880}"/>
          </ac:spMkLst>
        </pc:spChg>
        <pc:spChg chg="mod">
          <ac:chgData name="Johns, Ian O LT USCG PACAREA (USA)" userId="b0f9b1f1-b04c-45af-b9e2-4fff98eb4da9" providerId="ADAL" clId="{BC4BEEF5-9EEB-446C-94F4-B6C97EBF3BCE}" dt="2024-06-25T21:02:54.694" v="1466" actId="1035"/>
          <ac:spMkLst>
            <pc:docMk/>
            <pc:sldMk cId="4283860918" sldId="258"/>
            <ac:spMk id="13" creationId="{B51CC5FF-3924-3921-E3B3-FDA31F048A06}"/>
          </ac:spMkLst>
        </pc:spChg>
        <pc:spChg chg="mod">
          <ac:chgData name="Johns, Ian O LT USCG PACAREA (USA)" userId="b0f9b1f1-b04c-45af-b9e2-4fff98eb4da9" providerId="ADAL" clId="{BC4BEEF5-9EEB-446C-94F4-B6C97EBF3BCE}" dt="2024-06-25T21:02:54.694" v="1466" actId="1035"/>
          <ac:spMkLst>
            <pc:docMk/>
            <pc:sldMk cId="4283860918" sldId="258"/>
            <ac:spMk id="18" creationId="{7E27220D-E4F6-4118-5486-52E26BFD61D6}"/>
          </ac:spMkLst>
        </pc:spChg>
        <pc:spChg chg="mod">
          <ac:chgData name="Johns, Ian O LT USCG PACAREA (USA)" userId="b0f9b1f1-b04c-45af-b9e2-4fff98eb4da9" providerId="ADAL" clId="{BC4BEEF5-9EEB-446C-94F4-B6C97EBF3BCE}" dt="2024-06-25T21:02:54.694" v="1466" actId="1035"/>
          <ac:spMkLst>
            <pc:docMk/>
            <pc:sldMk cId="4283860918" sldId="258"/>
            <ac:spMk id="21" creationId="{EF3F8F64-1384-C92E-0A33-818DEDABE637}"/>
          </ac:spMkLst>
        </pc:spChg>
        <pc:spChg chg="mod">
          <ac:chgData name="Johns, Ian O LT USCG PACAREA (USA)" userId="b0f9b1f1-b04c-45af-b9e2-4fff98eb4da9" providerId="ADAL" clId="{BC4BEEF5-9EEB-446C-94F4-B6C97EBF3BCE}" dt="2024-06-25T21:02:54.694" v="1466" actId="1035"/>
          <ac:spMkLst>
            <pc:docMk/>
            <pc:sldMk cId="4283860918" sldId="258"/>
            <ac:spMk id="22" creationId="{0818BCEB-A2AE-783B-7679-6328C98B8E48}"/>
          </ac:spMkLst>
        </pc:spChg>
        <pc:spChg chg="mod">
          <ac:chgData name="Johns, Ian O LT USCG PACAREA (USA)" userId="b0f9b1f1-b04c-45af-b9e2-4fff98eb4da9" providerId="ADAL" clId="{BC4BEEF5-9EEB-446C-94F4-B6C97EBF3BCE}" dt="2024-06-25T21:02:54.694" v="1466" actId="1035"/>
          <ac:spMkLst>
            <pc:docMk/>
            <pc:sldMk cId="4283860918" sldId="258"/>
            <ac:spMk id="23" creationId="{C6371D85-FACA-66BD-3DD2-D6F42741E958}"/>
          </ac:spMkLst>
        </pc:spChg>
        <pc:grpChg chg="mod">
          <ac:chgData name="Johns, Ian O LT USCG PACAREA (USA)" userId="b0f9b1f1-b04c-45af-b9e2-4fff98eb4da9" providerId="ADAL" clId="{BC4BEEF5-9EEB-446C-94F4-B6C97EBF3BCE}" dt="2024-06-25T21:02:54.694" v="1466" actId="1035"/>
          <ac:grpSpMkLst>
            <pc:docMk/>
            <pc:sldMk cId="4283860918" sldId="258"/>
            <ac:grpSpMk id="7" creationId="{06EAA9BF-A8F0-4DB7-7EB2-C4B0EDE95B8A}"/>
          </ac:grpSpMkLst>
        </pc:grpChg>
        <pc:grpChg chg="mod">
          <ac:chgData name="Johns, Ian O LT USCG PACAREA (USA)" userId="b0f9b1f1-b04c-45af-b9e2-4fff98eb4da9" providerId="ADAL" clId="{BC4BEEF5-9EEB-446C-94F4-B6C97EBF3BCE}" dt="2024-06-25T21:02:54.694" v="1466" actId="1035"/>
          <ac:grpSpMkLst>
            <pc:docMk/>
            <pc:sldMk cId="4283860918" sldId="258"/>
            <ac:grpSpMk id="11" creationId="{F3FC54C0-E8EB-107B-775A-268F67E857BA}"/>
          </ac:grpSpMkLst>
        </pc:grpChg>
        <pc:grpChg chg="mod">
          <ac:chgData name="Johns, Ian O LT USCG PACAREA (USA)" userId="b0f9b1f1-b04c-45af-b9e2-4fff98eb4da9" providerId="ADAL" clId="{BC4BEEF5-9EEB-446C-94F4-B6C97EBF3BCE}" dt="2024-06-25T21:02:54.694" v="1466" actId="1035"/>
          <ac:grpSpMkLst>
            <pc:docMk/>
            <pc:sldMk cId="4283860918" sldId="258"/>
            <ac:grpSpMk id="20" creationId="{BBB9F31A-6A0F-AAD7-EA7D-AB137DF25927}"/>
          </ac:grpSpMkLst>
        </pc:grpChg>
        <pc:picChg chg="mod">
          <ac:chgData name="Johns, Ian O LT USCG PACAREA (USA)" userId="b0f9b1f1-b04c-45af-b9e2-4fff98eb4da9" providerId="ADAL" clId="{BC4BEEF5-9EEB-446C-94F4-B6C97EBF3BCE}" dt="2024-06-25T21:02:54.694" v="1466" actId="1035"/>
          <ac:picMkLst>
            <pc:docMk/>
            <pc:sldMk cId="4283860918" sldId="258"/>
            <ac:picMk id="4" creationId="{F60D4A47-2CB4-16AE-C041-1566F21BC14B}"/>
          </ac:picMkLst>
        </pc:picChg>
        <pc:picChg chg="mod">
          <ac:chgData name="Johns, Ian O LT USCG PACAREA (USA)" userId="b0f9b1f1-b04c-45af-b9e2-4fff98eb4da9" providerId="ADAL" clId="{BC4BEEF5-9EEB-446C-94F4-B6C97EBF3BCE}" dt="2024-06-25T21:02:54.694" v="1466" actId="1035"/>
          <ac:picMkLst>
            <pc:docMk/>
            <pc:sldMk cId="4283860918" sldId="258"/>
            <ac:picMk id="6" creationId="{3E17804C-B2F8-4155-0BB0-AF0BF68B146B}"/>
          </ac:picMkLst>
        </pc:picChg>
        <pc:picChg chg="mod">
          <ac:chgData name="Johns, Ian O LT USCG PACAREA (USA)" userId="b0f9b1f1-b04c-45af-b9e2-4fff98eb4da9" providerId="ADAL" clId="{BC4BEEF5-9EEB-446C-94F4-B6C97EBF3BCE}" dt="2024-06-25T21:02:54.694" v="1466" actId="1035"/>
          <ac:picMkLst>
            <pc:docMk/>
            <pc:sldMk cId="4283860918" sldId="258"/>
            <ac:picMk id="8" creationId="{CA835796-1805-87F2-8934-87696E6A3A20}"/>
          </ac:picMkLst>
        </pc:picChg>
        <pc:picChg chg="mod">
          <ac:chgData name="Johns, Ian O LT USCG PACAREA (USA)" userId="b0f9b1f1-b04c-45af-b9e2-4fff98eb4da9" providerId="ADAL" clId="{BC4BEEF5-9EEB-446C-94F4-B6C97EBF3BCE}" dt="2024-06-25T21:02:54.694" v="1466" actId="1035"/>
          <ac:picMkLst>
            <pc:docMk/>
            <pc:sldMk cId="4283860918" sldId="258"/>
            <ac:picMk id="10" creationId="{BBEA361D-10A5-DFE3-7227-B3EDD56D15F8}"/>
          </ac:picMkLst>
        </pc:picChg>
        <pc:picChg chg="mod">
          <ac:chgData name="Johns, Ian O LT USCG PACAREA (USA)" userId="b0f9b1f1-b04c-45af-b9e2-4fff98eb4da9" providerId="ADAL" clId="{BC4BEEF5-9EEB-446C-94F4-B6C97EBF3BCE}" dt="2024-06-25T21:02:54.694" v="1466" actId="1035"/>
          <ac:picMkLst>
            <pc:docMk/>
            <pc:sldMk cId="4283860918" sldId="258"/>
            <ac:picMk id="12" creationId="{C01C43A3-959C-9B4B-14E1-10C5CE9FB710}"/>
          </ac:picMkLst>
        </pc:picChg>
        <pc:picChg chg="mod">
          <ac:chgData name="Johns, Ian O LT USCG PACAREA (USA)" userId="b0f9b1f1-b04c-45af-b9e2-4fff98eb4da9" providerId="ADAL" clId="{BC4BEEF5-9EEB-446C-94F4-B6C97EBF3BCE}" dt="2024-06-25T21:02:54.694" v="1466" actId="1035"/>
          <ac:picMkLst>
            <pc:docMk/>
            <pc:sldMk cId="4283860918" sldId="258"/>
            <ac:picMk id="14" creationId="{860D5142-BE3A-5B48-E18C-3F44FF9C320E}"/>
          </ac:picMkLst>
        </pc:picChg>
        <pc:picChg chg="mod">
          <ac:chgData name="Johns, Ian O LT USCG PACAREA (USA)" userId="b0f9b1f1-b04c-45af-b9e2-4fff98eb4da9" providerId="ADAL" clId="{BC4BEEF5-9EEB-446C-94F4-B6C97EBF3BCE}" dt="2024-06-25T21:02:54.694" v="1466" actId="1035"/>
          <ac:picMkLst>
            <pc:docMk/>
            <pc:sldMk cId="4283860918" sldId="258"/>
            <ac:picMk id="16" creationId="{527B0FDA-4F8A-CCEA-EA45-FF13FD862CEE}"/>
          </ac:picMkLst>
        </pc:picChg>
        <pc:cxnChg chg="mod">
          <ac:chgData name="Johns, Ian O LT USCG PACAREA (USA)" userId="b0f9b1f1-b04c-45af-b9e2-4fff98eb4da9" providerId="ADAL" clId="{BC4BEEF5-9EEB-446C-94F4-B6C97EBF3BCE}" dt="2024-06-25T21:02:54.694" v="1466" actId="1035"/>
          <ac:cxnSpMkLst>
            <pc:docMk/>
            <pc:sldMk cId="4283860918" sldId="258"/>
            <ac:cxnSpMk id="15" creationId="{E1162007-6BC5-C58F-EA13-611E5D0064DB}"/>
          </ac:cxnSpMkLst>
        </pc:cxnChg>
        <pc:cxnChg chg="mod">
          <ac:chgData name="Johns, Ian O LT USCG PACAREA (USA)" userId="b0f9b1f1-b04c-45af-b9e2-4fff98eb4da9" providerId="ADAL" clId="{BC4BEEF5-9EEB-446C-94F4-B6C97EBF3BCE}" dt="2024-06-25T21:02:54.694" v="1466" actId="1035"/>
          <ac:cxnSpMkLst>
            <pc:docMk/>
            <pc:sldMk cId="4283860918" sldId="258"/>
            <ac:cxnSpMk id="19" creationId="{E6CB1D0E-7818-4CEB-8A79-61C9A47C09B2}"/>
          </ac:cxnSpMkLst>
        </pc:cxnChg>
      </pc:sldChg>
      <pc:sldChg chg="delSp modSp add mod modCm">
        <pc:chgData name="Johns, Ian O LT USCG PACAREA (USA)" userId="b0f9b1f1-b04c-45af-b9e2-4fff98eb4da9" providerId="ADAL" clId="{BC4BEEF5-9EEB-446C-94F4-B6C97EBF3BCE}" dt="2024-06-25T21:19:37.875" v="1555" actId="20577"/>
        <pc:sldMkLst>
          <pc:docMk/>
          <pc:sldMk cId="1991480153" sldId="259"/>
        </pc:sldMkLst>
        <pc:spChg chg="mod">
          <ac:chgData name="Johns, Ian O LT USCG PACAREA (USA)" userId="b0f9b1f1-b04c-45af-b9e2-4fff98eb4da9" providerId="ADAL" clId="{BC4BEEF5-9EEB-446C-94F4-B6C97EBF3BCE}" dt="2024-06-25T21:19:37.875" v="1555" actId="20577"/>
          <ac:spMkLst>
            <pc:docMk/>
            <pc:sldMk cId="1991480153" sldId="259"/>
            <ac:spMk id="3" creationId="{1B9F899B-3620-2E08-308B-D9D209FD76E6}"/>
          </ac:spMkLst>
        </pc:spChg>
        <pc:spChg chg="del">
          <ac:chgData name="Johns, Ian O LT USCG PACAREA (USA)" userId="b0f9b1f1-b04c-45af-b9e2-4fff98eb4da9" providerId="ADAL" clId="{BC4BEEF5-9EEB-446C-94F4-B6C97EBF3BCE}" dt="2024-06-25T20:42:16.185" v="728" actId="478"/>
          <ac:spMkLst>
            <pc:docMk/>
            <pc:sldMk cId="1991480153" sldId="259"/>
            <ac:spMk id="21" creationId="{EF3F8F64-1384-C92E-0A33-818DEDABE637}"/>
          </ac:spMkLst>
        </pc:spChg>
        <pc:spChg chg="del">
          <ac:chgData name="Johns, Ian O LT USCG PACAREA (USA)" userId="b0f9b1f1-b04c-45af-b9e2-4fff98eb4da9" providerId="ADAL" clId="{BC4BEEF5-9EEB-446C-94F4-B6C97EBF3BCE}" dt="2024-06-25T20:42:24.575" v="732" actId="478"/>
          <ac:spMkLst>
            <pc:docMk/>
            <pc:sldMk cId="1991480153" sldId="259"/>
            <ac:spMk id="22" creationId="{0818BCEB-A2AE-783B-7679-6328C98B8E48}"/>
          </ac:spMkLst>
        </pc:spChg>
        <pc:spChg chg="del">
          <ac:chgData name="Johns, Ian O LT USCG PACAREA (USA)" userId="b0f9b1f1-b04c-45af-b9e2-4fff98eb4da9" providerId="ADAL" clId="{BC4BEEF5-9EEB-446C-94F4-B6C97EBF3BCE}" dt="2024-06-25T20:42:23.185" v="731" actId="478"/>
          <ac:spMkLst>
            <pc:docMk/>
            <pc:sldMk cId="1991480153" sldId="259"/>
            <ac:spMk id="23" creationId="{C6371D85-FACA-66BD-3DD2-D6F42741E958}"/>
          </ac:spMkLst>
        </pc:spChg>
        <pc:grpChg chg="del">
          <ac:chgData name="Johns, Ian O LT USCG PACAREA (USA)" userId="b0f9b1f1-b04c-45af-b9e2-4fff98eb4da9" providerId="ADAL" clId="{BC4BEEF5-9EEB-446C-94F4-B6C97EBF3BCE}" dt="2024-06-25T20:41:53.174" v="727" actId="478"/>
          <ac:grpSpMkLst>
            <pc:docMk/>
            <pc:sldMk cId="1991480153" sldId="259"/>
            <ac:grpSpMk id="7" creationId="{06EAA9BF-A8F0-4DB7-7EB2-C4B0EDE95B8A}"/>
          </ac:grpSpMkLst>
        </pc:grpChg>
        <pc:grpChg chg="del">
          <ac:chgData name="Johns, Ian O LT USCG PACAREA (USA)" userId="b0f9b1f1-b04c-45af-b9e2-4fff98eb4da9" providerId="ADAL" clId="{BC4BEEF5-9EEB-446C-94F4-B6C97EBF3BCE}" dt="2024-06-25T20:41:53.174" v="727" actId="478"/>
          <ac:grpSpMkLst>
            <pc:docMk/>
            <pc:sldMk cId="1991480153" sldId="259"/>
            <ac:grpSpMk id="11" creationId="{F3FC54C0-E8EB-107B-775A-268F67E857BA}"/>
          </ac:grpSpMkLst>
        </pc:grpChg>
        <pc:grpChg chg="del">
          <ac:chgData name="Johns, Ian O LT USCG PACAREA (USA)" userId="b0f9b1f1-b04c-45af-b9e2-4fff98eb4da9" providerId="ADAL" clId="{BC4BEEF5-9EEB-446C-94F4-B6C97EBF3BCE}" dt="2024-06-25T20:41:53.174" v="727" actId="478"/>
          <ac:grpSpMkLst>
            <pc:docMk/>
            <pc:sldMk cId="1991480153" sldId="259"/>
            <ac:grpSpMk id="20" creationId="{BBB9F31A-6A0F-AAD7-EA7D-AB137DF25927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ohns, Ian O LT USCG PACAREA (USA)" userId="b0f9b1f1-b04c-45af-b9e2-4fff98eb4da9" providerId="ADAL" clId="{BC4BEEF5-9EEB-446C-94F4-B6C97EBF3BCE}" dt="2024-06-25T21:12:40.787" v="1538"/>
              <pc2:cmMkLst xmlns:pc2="http://schemas.microsoft.com/office/powerpoint/2019/9/main/command">
                <pc:docMk/>
                <pc:sldMk cId="1991480153" sldId="259"/>
                <pc2:cmMk id="{1C1C6C96-2900-4B2F-AA05-EE640C9A5438}"/>
              </pc2:cmMkLst>
              <pc226:cmRplyChg chg="add">
                <pc226:chgData name="Johns, Ian O LT USCG PACAREA (USA)" userId="b0f9b1f1-b04c-45af-b9e2-4fff98eb4da9" providerId="ADAL" clId="{BC4BEEF5-9EEB-446C-94F4-B6C97EBF3BCE}" dt="2024-06-25T21:12:40.787" v="1538"/>
                <pc2:cmRplyMkLst xmlns:pc2="http://schemas.microsoft.com/office/powerpoint/2019/9/main/command">
                  <pc:docMk/>
                  <pc:sldMk cId="1991480153" sldId="259"/>
                  <pc2:cmMk id="{1C1C6C96-2900-4B2F-AA05-EE640C9A5438}"/>
                  <pc2:cmRplyMk id="{79DB5416-AB2F-490F-9822-F2CC37C2A42D}"/>
                </pc2:cmRplyMkLst>
              </pc226:cmRplyChg>
            </pc226:cmChg>
          </p:ext>
        </pc:extLst>
      </pc:sldChg>
      <pc:sldChg chg="addSp delSp modSp add mod">
        <pc:chgData name="Johns, Ian O LT USCG PACAREA (USA)" userId="b0f9b1f1-b04c-45af-b9e2-4fff98eb4da9" providerId="ADAL" clId="{BC4BEEF5-9EEB-446C-94F4-B6C97EBF3BCE}" dt="2024-06-25T20:55:52.094" v="1398" actId="255"/>
        <pc:sldMkLst>
          <pc:docMk/>
          <pc:sldMk cId="3697768236" sldId="260"/>
        </pc:sldMkLst>
        <pc:spChg chg="mod">
          <ac:chgData name="Johns, Ian O LT USCG PACAREA (USA)" userId="b0f9b1f1-b04c-45af-b9e2-4fff98eb4da9" providerId="ADAL" clId="{BC4BEEF5-9EEB-446C-94F4-B6C97EBF3BCE}" dt="2024-06-25T20:55:52.094" v="1398" actId="255"/>
          <ac:spMkLst>
            <pc:docMk/>
            <pc:sldMk cId="3697768236" sldId="260"/>
            <ac:spMk id="2" creationId="{055AAF7C-3229-BED1-8082-1CEBE182C4FD}"/>
          </ac:spMkLst>
        </pc:spChg>
        <pc:spChg chg="del">
          <ac:chgData name="Johns, Ian O LT USCG PACAREA (USA)" userId="b0f9b1f1-b04c-45af-b9e2-4fff98eb4da9" providerId="ADAL" clId="{BC4BEEF5-9EEB-446C-94F4-B6C97EBF3BCE}" dt="2024-06-25T20:55:23.074" v="1382" actId="478"/>
          <ac:spMkLst>
            <pc:docMk/>
            <pc:sldMk cId="3697768236" sldId="260"/>
            <ac:spMk id="3" creationId="{1B9F899B-3620-2E08-308B-D9D209FD76E6}"/>
          </ac:spMkLst>
        </pc:spChg>
        <pc:spChg chg="add del mod">
          <ac:chgData name="Johns, Ian O LT USCG PACAREA (USA)" userId="b0f9b1f1-b04c-45af-b9e2-4fff98eb4da9" providerId="ADAL" clId="{BC4BEEF5-9EEB-446C-94F4-B6C97EBF3BCE}" dt="2024-06-25T20:55:25.424" v="1383" actId="478"/>
          <ac:spMkLst>
            <pc:docMk/>
            <pc:sldMk cId="3697768236" sldId="260"/>
            <ac:spMk id="5" creationId="{B63821C7-0E22-BAF2-E58E-2469B098F1A7}"/>
          </ac:spMkLst>
        </pc:spChg>
      </pc:sldChg>
    </pc:docChg>
  </pc:docChgLst>
  <pc:docChgLst>
    <pc:chgData name="Williams, Brian D LCDR USCG PACAREA (USA)" userId="S::brian.d.williams3@uscg.mil::b7f306a8-3943-43fc-9a51-2047b0d68af3" providerId="AD" clId="Web-{DC66675A-80BA-6444-A16A-0230B32C3903}"/>
    <pc:docChg chg="mod">
      <pc:chgData name="Williams, Brian D LCDR USCG PACAREA (USA)" userId="S::brian.d.williams3@uscg.mil::b7f306a8-3943-43fc-9a51-2047b0d68af3" providerId="AD" clId="Web-{DC66675A-80BA-6444-A16A-0230B32C3903}" dt="2024-06-25T21:11:09.106" v="1"/>
      <pc:docMkLst>
        <pc:docMk/>
      </pc:docMkLst>
      <pc:sldChg chg="addCm">
        <pc:chgData name="Williams, Brian D LCDR USCG PACAREA (USA)" userId="S::brian.d.williams3@uscg.mil::b7f306a8-3943-43fc-9a51-2047b0d68af3" providerId="AD" clId="Web-{DC66675A-80BA-6444-A16A-0230B32C3903}" dt="2024-06-25T21:11:09.106" v="1"/>
        <pc:sldMkLst>
          <pc:docMk/>
          <pc:sldMk cId="1991480153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Williams, Brian D LCDR USCG PACAREA (USA)" userId="S::brian.d.williams3@uscg.mil::b7f306a8-3943-43fc-9a51-2047b0d68af3" providerId="AD" clId="Web-{DC66675A-80BA-6444-A16A-0230B32C3903}" dt="2024-06-25T21:11:09.106" v="1"/>
              <pc2:cmMkLst xmlns:pc2="http://schemas.microsoft.com/office/powerpoint/2019/9/main/command">
                <pc:docMk/>
                <pc:sldMk cId="1991480153" sldId="259"/>
                <pc2:cmMk id="{1C1C6C96-2900-4B2F-AA05-EE640C9A5438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3E3E496-D3D5-4918-94B8-3D142EBDBB3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5A291DE9-7CD7-4566-8BD3-EBFB6712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0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91DE9-7CD7-4566-8BD3-EBFB67126C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4834E692-4364-EF03-F522-0B89E2110B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5629" y="657666"/>
            <a:ext cx="4180741" cy="418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9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6CEFF-0CFA-9145-A158-1880AA6D3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7007CA-5FBF-244D-8451-0AD96BFC4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51B3C-3BF3-D541-AA84-26A86B2BE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42B-2033-074E-A3A0-F3209DB4506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E746B-2A69-1346-A099-4514D458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301BC-1B17-A94B-B8A9-EAFBAF70A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40006B-E037-5141-9F50-6C742E75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0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2B1E7E-22F0-D845-9BAC-73981CAF0A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3CB47-DA46-0642-9384-1A51F881C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D59CC-DD52-634C-A030-8EFF3BD6C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42B-2033-074E-A3A0-F3209DB4506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CF96C-FA24-6D4C-81D7-A5658C5D3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96C4F-3287-A34C-B9A1-710DDB58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40006B-E037-5141-9F50-6C742E75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4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1B255-04DE-8546-AF72-BB17AA3B7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BE80B-A79D-4D43-84C6-FA8370196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E6508-A32F-C148-A6FC-7E0937906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42B-2033-074E-A3A0-F3209DB4506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7BA25-DE98-F948-82B4-F3A252EE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A6762-D52E-E84A-A2B6-249708CC2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40006B-E037-5141-9F50-6C742E7587A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E0350BD-70C5-8476-BD83-99A6679D37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818" y="135025"/>
            <a:ext cx="948614" cy="94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CDFBD165-647A-2A87-26D0-4ACEA1A164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68" y="109309"/>
            <a:ext cx="1000046" cy="1000046"/>
          </a:xfrm>
          <a:prstGeom prst="rect">
            <a:avLst/>
          </a:prstGeom>
        </p:spPr>
      </p:pic>
      <p:sp>
        <p:nvSpPr>
          <p:cNvPr id="8" name="Text Box 29">
            <a:extLst>
              <a:ext uri="{FF2B5EF4-FFF2-40B4-BE49-F238E27FC236}">
                <a16:creationId xmlns:a16="http://schemas.microsoft.com/office/drawing/2014/main" id="{4B2B7CFC-84AE-BF3C-44FE-8F8C86DF7E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86574" y="-7852"/>
            <a:ext cx="4014788" cy="21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388" tIns="34195" rIns="68388" bIns="34195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UNCLAS//FOUO</a:t>
            </a:r>
          </a:p>
        </p:txBody>
      </p:sp>
    </p:spTree>
    <p:extLst>
      <p:ext uri="{BB962C8B-B14F-4D97-AF65-F5344CB8AC3E}">
        <p14:creationId xmlns:p14="http://schemas.microsoft.com/office/powerpoint/2010/main" val="168424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BB6C3-7A5D-8643-8FB2-460206CC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9CEFB-2EF2-6E4B-8EDC-8852F082D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E96DD-572E-2845-9399-41AC87520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42B-2033-074E-A3A0-F3209DB4506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9C55F-91F0-D740-9000-33369B0F0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CCEF4-DC72-B049-A098-3D112E70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40006B-E037-5141-9F50-6C742E75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0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1139D-13B1-7B47-B793-F6743FB2C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2663"/>
            <a:ext cx="10515600" cy="8520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30CF3-1E5D-A649-8856-2F5AC426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7F4305-A2E9-874B-B3B0-106BB8D6D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8B8F-3235-AB44-8E59-1252DB0F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42B-2033-074E-A3A0-F3209DB4506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013732-6A15-B04B-A40A-122130041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64C62-7973-7C46-A35D-727821CB3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40006B-E037-5141-9F50-6C742E7587A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211E23B-AF9B-FA66-14A0-48389B04EB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17" t="6818" r="5289" b="5762"/>
          <a:stretch/>
        </p:blipFill>
        <p:spPr>
          <a:xfrm>
            <a:off x="109568" y="135025"/>
            <a:ext cx="1009649" cy="98733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1342298-2270-587B-4C10-72FD2AD30C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818" y="135025"/>
            <a:ext cx="948614" cy="94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58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F067-4760-8C47-A254-9990D2F07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E3321-448C-A14E-BB53-B3E3C555E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53EAA-D962-9642-967D-470091DE5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B55E3-C15B-DF4A-8BF9-3DC349FF0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9EAB08-5483-9847-85E0-ADBE66F2B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3AB88A-98C0-654B-A5BD-3FEC369C1C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42B-2033-074E-A3A0-F3209DB4506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132FF7-A8A0-5A4A-B49C-CE369F291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71C2A-B353-EB4C-B5DC-910758260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40006B-E037-5141-9F50-6C742E75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4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8379C-1D49-094C-878F-3AECFB45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642D29-BCDE-C344-92AB-5C432A27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42B-2033-074E-A3A0-F3209DB4506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DFCDB9-6034-C345-BB5B-934A3B4CE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1C29F2-659A-1E4D-8FEB-AA60B49DA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40006B-E037-5141-9F50-6C742E75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8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08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9BBCF-005C-1644-AB9A-99EEEF6B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4CAC0-11CF-B84B-82F7-F2FA18124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F9304-AD6C-E847-A421-6B2C0C445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577BC-2F01-EE47-93AE-5BB0B60C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42B-2033-074E-A3A0-F3209DB4506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E80DB-C878-D94F-967F-1A7BAD3A7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3471D-DF85-5D45-BF52-21AD6A3A5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40006B-E037-5141-9F50-6C742E75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96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E5B4F-DEDB-F447-A16E-9DA3553A6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0894BC-4B94-D94A-B9A3-C819B54BC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3E808-F928-0E4D-968E-5342411C0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BC34A-F64B-0048-88B9-688E93EF1F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D4442B-2033-074E-A3A0-F3209DB45064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107C2-F0AE-EF4B-A289-5D6208DA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2B3B0-AADE-184A-8173-CFE1EA5A8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40006B-E037-5141-9F50-6C742E75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40F84B-4F73-AB58-EBF0-9F706BACC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80000"/>
          </a:blip>
          <a:srcRect l="4407" r="4549"/>
          <a:stretch/>
        </p:blipFill>
        <p:spPr>
          <a:xfrm>
            <a:off x="0" y="0"/>
            <a:ext cx="12191994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C89D51-E7AC-E84D-86DF-F38D70B08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303" y="167275"/>
            <a:ext cx="10515600" cy="852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FDDFD9-7CFC-1642-B5C5-5E6821E5D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27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2C675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cid:image002.png@01DAB1C9.5352D050" TargetMode="Externa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D5BB2F-1BED-95AA-03F3-BC4B5637AD2F}"/>
              </a:ext>
            </a:extLst>
          </p:cNvPr>
          <p:cNvSpPr txBox="1"/>
          <p:nvPr/>
        </p:nvSpPr>
        <p:spPr>
          <a:xfrm>
            <a:off x="108856" y="4906116"/>
            <a:ext cx="11974287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E2C675"/>
                </a:solidFill>
                <a:latin typeface="Century Gothic" panose="020B0502020202020204" pitchFamily="34" charset="0"/>
              </a:rPr>
              <a:t>CGTF-Arctic CGC </a:t>
            </a:r>
            <a:r>
              <a:rPr lang="en-US" sz="5400" b="1" i="1">
                <a:solidFill>
                  <a:srgbClr val="E2C675"/>
                </a:solidFill>
                <a:latin typeface="Century Gothic" panose="020B0502020202020204" pitchFamily="34" charset="0"/>
              </a:rPr>
              <a:t>Healy</a:t>
            </a:r>
            <a:r>
              <a:rPr lang="en-US" sz="5400" b="1">
                <a:solidFill>
                  <a:srgbClr val="E2C675"/>
                </a:solidFill>
                <a:latin typeface="Century Gothic" panose="020B0502020202020204" pitchFamily="34" charset="0"/>
              </a:rPr>
              <a:t> 25</a:t>
            </a:r>
          </a:p>
          <a:p>
            <a:pPr algn="ctr"/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26 June 2024</a:t>
            </a:r>
            <a:endParaRPr lang="en-US" sz="5400" b="1">
              <a:solidFill>
                <a:srgbClr val="E2C67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63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AF7C-3229-BED1-8082-1CEBE182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CGC </a:t>
            </a:r>
            <a:r>
              <a:rPr lang="en-US" i="1"/>
              <a:t>Healy</a:t>
            </a:r>
            <a:r>
              <a:rPr lang="en-US"/>
              <a:t>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F899B-3620-2E08-308B-D9D209FD7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4997"/>
            <a:ext cx="10515600" cy="4351338"/>
          </a:xfrm>
        </p:spPr>
        <p:txBody>
          <a:bodyPr/>
          <a:lstStyle/>
          <a:p>
            <a:r>
              <a:rPr lang="en-US"/>
              <a:t>CGC </a:t>
            </a:r>
            <a:r>
              <a:rPr lang="en-US" i="1"/>
              <a:t>Healy</a:t>
            </a:r>
            <a:r>
              <a:rPr lang="en-US"/>
              <a:t> 2025 Scheme of Maneuvers being developed.</a:t>
            </a:r>
          </a:p>
          <a:p>
            <a:pPr lvl="1"/>
            <a:r>
              <a:rPr lang="en-US"/>
              <a:t>Multiple pan-Arctic routes are being considered.</a:t>
            </a:r>
          </a:p>
          <a:p>
            <a:pPr lvl="2"/>
            <a:r>
              <a:rPr lang="en-US"/>
              <a:t>Science missions in the past few years have enabled us to better/increase cooperation and partnership with the scientific community and partner nations of the Arctic Coast Guard Forum.</a:t>
            </a:r>
          </a:p>
          <a:p>
            <a:pPr lvl="2"/>
            <a:r>
              <a:rPr lang="en-US"/>
              <a:t>We hope to continue that partnership in 2025 and beyond.</a:t>
            </a:r>
          </a:p>
          <a:p>
            <a:pPr lvl="3"/>
            <a:endParaRPr lang="en-US"/>
          </a:p>
          <a:p>
            <a:pPr lvl="2"/>
            <a:endParaRPr lang="en-US"/>
          </a:p>
          <a:p>
            <a:pPr lvl="2"/>
            <a:endParaRPr lang="en-US"/>
          </a:p>
        </p:txBody>
      </p:sp>
      <p:pic>
        <p:nvPicPr>
          <p:cNvPr id="26" name="Picture 25" descr="A picture containing sky, boat, outdoor, docked&#10;&#10;Description automatically generated">
            <a:extLst>
              <a:ext uri="{FF2B5EF4-FFF2-40B4-BE49-F238E27FC236}">
                <a16:creationId xmlns:a16="http://schemas.microsoft.com/office/drawing/2014/main" id="{FD949C27-CA83-40D5-A8FA-A9C509635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53" y="3383421"/>
            <a:ext cx="6037733" cy="309433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0" name="Picture 29" descr="A picture containing outdoor, snow, skiing&#10;&#10;Description automatically generated">
            <a:extLst>
              <a:ext uri="{FF2B5EF4-FFF2-40B4-BE49-F238E27FC236}">
                <a16:creationId xmlns:a16="http://schemas.microsoft.com/office/drawing/2014/main" id="{88BA3B48-A562-4655-CDB6-86C28C1D3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959" y="3378247"/>
            <a:ext cx="4639988" cy="309951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5744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AF7C-3229-BED1-8082-1CEBE182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CGC </a:t>
            </a:r>
            <a:r>
              <a:rPr lang="en-US" i="1"/>
              <a:t>Healy</a:t>
            </a:r>
            <a:r>
              <a:rPr lang="en-US"/>
              <a:t>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F899B-3620-2E08-308B-D9D209FD7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4997"/>
            <a:ext cx="10515600" cy="4351338"/>
          </a:xfrm>
        </p:spPr>
        <p:txBody>
          <a:bodyPr/>
          <a:lstStyle/>
          <a:p>
            <a:r>
              <a:rPr lang="en-US"/>
              <a:t>Primary science requests being considered for the CGC </a:t>
            </a:r>
            <a:r>
              <a:rPr lang="en-US" i="1"/>
              <a:t>Healy</a:t>
            </a:r>
            <a:r>
              <a:rPr lang="en-US"/>
              <a:t> 2025 Arctic deployment Scheme of Maneuver: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EAA9BF-A8F0-4DB7-7EB2-C4B0EDE95B8A}"/>
              </a:ext>
            </a:extLst>
          </p:cNvPr>
          <p:cNvGrpSpPr>
            <a:grpSpLocks noChangeAspect="1"/>
          </p:cNvGrpSpPr>
          <p:nvPr/>
        </p:nvGrpSpPr>
        <p:grpSpPr>
          <a:xfrm>
            <a:off x="948881" y="2898767"/>
            <a:ext cx="3213947" cy="3286029"/>
            <a:chOff x="6192728" y="1108348"/>
            <a:chExt cx="5425311" cy="554698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60D4A47-2CB4-16AE-C041-1566F21BC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</a:blip>
            <a:srcRect l="25380" t="652" r="32269" b="36772"/>
            <a:stretch/>
          </p:blipFill>
          <p:spPr>
            <a:xfrm>
              <a:off x="6192728" y="1108348"/>
              <a:ext cx="5425311" cy="554698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44FBD0-F47E-3E98-3156-7CA713149AA1}"/>
                </a:ext>
              </a:extLst>
            </p:cNvPr>
            <p:cNvSpPr/>
            <p:nvPr/>
          </p:nvSpPr>
          <p:spPr>
            <a:xfrm rot="13639191">
              <a:off x="9799585" y="4095357"/>
              <a:ext cx="796282" cy="479044"/>
            </a:xfrm>
            <a:prstGeom prst="rect">
              <a:avLst/>
            </a:prstGeom>
            <a:noFill/>
            <a:ln w="28575">
              <a:solidFill>
                <a:srgbClr val="E43C2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Chart, radar chart&#10;&#10;Description automatically generated">
              <a:extLst>
                <a:ext uri="{FF2B5EF4-FFF2-40B4-BE49-F238E27FC236}">
                  <a16:creationId xmlns:a16="http://schemas.microsoft.com/office/drawing/2014/main" id="{3E17804C-B2F8-4155-0BB0-AF0BF68B1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4486" y="4076699"/>
              <a:ext cx="3142314" cy="242916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FC54C0-E8EB-107B-775A-268F67E857BA}"/>
              </a:ext>
            </a:extLst>
          </p:cNvPr>
          <p:cNvGrpSpPr>
            <a:grpSpLocks noChangeAspect="1"/>
          </p:cNvGrpSpPr>
          <p:nvPr/>
        </p:nvGrpSpPr>
        <p:grpSpPr>
          <a:xfrm>
            <a:off x="4489027" y="2898768"/>
            <a:ext cx="3213947" cy="3286029"/>
            <a:chOff x="6192728" y="1108348"/>
            <a:chExt cx="5425311" cy="554698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A835796-1805-87F2-8934-87696E6A3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</a:blip>
            <a:srcRect l="25380" t="652" r="32269" b="36772"/>
            <a:stretch/>
          </p:blipFill>
          <p:spPr>
            <a:xfrm>
              <a:off x="6192728" y="1108348"/>
              <a:ext cx="5425311" cy="554698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AD778D-AE5C-0F64-4EC7-D3FE02ADA880}"/>
                </a:ext>
              </a:extLst>
            </p:cNvPr>
            <p:cNvSpPr/>
            <p:nvPr/>
          </p:nvSpPr>
          <p:spPr>
            <a:xfrm rot="8407072">
              <a:off x="7936355" y="3315254"/>
              <a:ext cx="1248768" cy="842651"/>
            </a:xfrm>
            <a:prstGeom prst="rect">
              <a:avLst/>
            </a:prstGeom>
            <a:noFill/>
            <a:ln w="28575">
              <a:solidFill>
                <a:srgbClr val="E43C2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Map&#10;&#10;Description automatically generated">
              <a:extLst>
                <a:ext uri="{FF2B5EF4-FFF2-40B4-BE49-F238E27FC236}">
                  <a16:creationId xmlns:a16="http://schemas.microsoft.com/office/drawing/2014/main" id="{BBEA361D-10A5-DFE3-7227-B3EDD56D1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48750" y="4052792"/>
              <a:ext cx="2430638" cy="249934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B9F31A-6A0F-AAD7-EA7D-AB137DF25927}"/>
              </a:ext>
            </a:extLst>
          </p:cNvPr>
          <p:cNvGrpSpPr>
            <a:grpSpLocks noChangeAspect="1"/>
          </p:cNvGrpSpPr>
          <p:nvPr/>
        </p:nvGrpSpPr>
        <p:grpSpPr>
          <a:xfrm>
            <a:off x="8027615" y="2897563"/>
            <a:ext cx="3228218" cy="3286029"/>
            <a:chOff x="6172201" y="1104292"/>
            <a:chExt cx="5453386" cy="555104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01C43A3-959C-9B4B-14E1-10C5CE9FB7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/>
            </a:blip>
            <a:srcRect l="8452" t="464" r="31904" b="12605"/>
            <a:stretch/>
          </p:blipFill>
          <p:spPr>
            <a:xfrm>
              <a:off x="6172201" y="1104292"/>
              <a:ext cx="5453386" cy="555104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51CC5FF-3924-3921-E3B3-FDA31F048A06}"/>
                </a:ext>
              </a:extLst>
            </p:cNvPr>
            <p:cNvSpPr/>
            <p:nvPr/>
          </p:nvSpPr>
          <p:spPr>
            <a:xfrm rot="6340611">
              <a:off x="9263530" y="5866196"/>
              <a:ext cx="159369" cy="233964"/>
            </a:xfrm>
            <a:prstGeom prst="rect">
              <a:avLst/>
            </a:prstGeom>
            <a:noFill/>
            <a:ln w="28575">
              <a:solidFill>
                <a:srgbClr val="E43C2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860D5142-BE3A-5B48-E18C-3F44FF9C32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68" t="17578" r="31684" b="24088"/>
            <a:stretch>
              <a:fillRect/>
            </a:stretch>
          </p:blipFill>
          <p:spPr bwMode="auto">
            <a:xfrm>
              <a:off x="9364746" y="1186611"/>
              <a:ext cx="2176540" cy="34824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1162007-6BC5-C58F-EA13-611E5D0064DB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V="1">
              <a:off x="9364746" y="3070225"/>
              <a:ext cx="1417554" cy="283623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 descr="Chart&#10;&#10;Description automatically generated">
              <a:extLst>
                <a:ext uri="{FF2B5EF4-FFF2-40B4-BE49-F238E27FC236}">
                  <a16:creationId xmlns:a16="http://schemas.microsoft.com/office/drawing/2014/main" id="{527B0FDA-4F8A-CCEA-EA45-FF13FD862C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15811"/>
            <a:stretch/>
          </p:blipFill>
          <p:spPr>
            <a:xfrm>
              <a:off x="6255506" y="1186609"/>
              <a:ext cx="2993489" cy="1928065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E27220D-E4F6-4118-5486-52E26BFD61D6}"/>
                </a:ext>
              </a:extLst>
            </p:cNvPr>
            <p:cNvSpPr/>
            <p:nvPr/>
          </p:nvSpPr>
          <p:spPr>
            <a:xfrm rot="5400000">
              <a:off x="8861800" y="5924893"/>
              <a:ext cx="265994" cy="507956"/>
            </a:xfrm>
            <a:prstGeom prst="rect">
              <a:avLst/>
            </a:prstGeom>
            <a:noFill/>
            <a:ln w="28575">
              <a:solidFill>
                <a:srgbClr val="E43C2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6CB1D0E-7818-4CEB-8A79-61C9A47C09B2}"/>
                </a:ext>
              </a:extLst>
            </p:cNvPr>
            <p:cNvCxnSpPr>
              <a:cxnSpLocks/>
              <a:stCxn id="18" idx="1"/>
              <a:endCxn id="16" idx="2"/>
            </p:cNvCxnSpPr>
            <p:nvPr/>
          </p:nvCxnSpPr>
          <p:spPr>
            <a:xfrm flipH="1" flipV="1">
              <a:off x="7752251" y="3114674"/>
              <a:ext cx="1242546" cy="2931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EF3F8F64-1384-C92E-0A33-818DEDABE637}"/>
              </a:ext>
            </a:extLst>
          </p:cNvPr>
          <p:cNvSpPr txBox="1">
            <a:spLocks/>
          </p:cNvSpPr>
          <p:nvPr/>
        </p:nvSpPr>
        <p:spPr>
          <a:xfrm>
            <a:off x="948880" y="2119578"/>
            <a:ext cx="3213948" cy="852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2C67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NABOS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818BCEB-A2AE-783B-7679-6328C98B8E48}"/>
              </a:ext>
            </a:extLst>
          </p:cNvPr>
          <p:cNvSpPr txBox="1">
            <a:spLocks/>
          </p:cNvSpPr>
          <p:nvPr/>
        </p:nvSpPr>
        <p:spPr>
          <a:xfrm>
            <a:off x="8026058" y="2119578"/>
            <a:ext cx="3213948" cy="852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2C67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WHOI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6371D85-FACA-66BD-3DD2-D6F42741E958}"/>
              </a:ext>
            </a:extLst>
          </p:cNvPr>
          <p:cNvSpPr txBox="1">
            <a:spLocks/>
          </p:cNvSpPr>
          <p:nvPr/>
        </p:nvSpPr>
        <p:spPr>
          <a:xfrm>
            <a:off x="4487469" y="2119578"/>
            <a:ext cx="3213948" cy="852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2C675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AMOS</a:t>
            </a:r>
          </a:p>
        </p:txBody>
      </p:sp>
    </p:spTree>
    <p:extLst>
      <p:ext uri="{BB962C8B-B14F-4D97-AF65-F5344CB8AC3E}">
        <p14:creationId xmlns:p14="http://schemas.microsoft.com/office/powerpoint/2010/main" val="428386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AF7C-3229-BED1-8082-1CEBE182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CGC </a:t>
            </a:r>
            <a:r>
              <a:rPr lang="en-US" i="1"/>
              <a:t>Healy</a:t>
            </a:r>
            <a:r>
              <a:rPr lang="en-US"/>
              <a:t>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F899B-3620-2E08-308B-D9D209FD7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499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Century Gothic"/>
                <a:cs typeface="Segoe UI"/>
              </a:rPr>
              <a:t>Science missions shown do not exclude additional science of opportunity requests</a:t>
            </a:r>
            <a:r>
              <a:rPr lang="en-US" dirty="0">
                <a:latin typeface="Century Gothic"/>
              </a:rPr>
              <a:t>.</a:t>
            </a:r>
          </a:p>
          <a:p>
            <a:endParaRPr lang="en-US" dirty="0"/>
          </a:p>
          <a:p>
            <a:r>
              <a:rPr lang="en-US" dirty="0">
                <a:latin typeface="Century Gothic"/>
              </a:rPr>
              <a:t>Science missions being considered alongside partner engagements both in-port and at-sea.</a:t>
            </a:r>
          </a:p>
          <a:p>
            <a:endParaRPr lang="en-US" dirty="0"/>
          </a:p>
          <a:p>
            <a:r>
              <a:rPr lang="en-US" dirty="0">
                <a:latin typeface="Century Gothic"/>
              </a:rPr>
              <a:t>Final approval for CGC </a:t>
            </a:r>
            <a:r>
              <a:rPr lang="en-US" i="1" dirty="0">
                <a:latin typeface="Century Gothic"/>
              </a:rPr>
              <a:t>Healy</a:t>
            </a:r>
            <a:r>
              <a:rPr lang="en-US" dirty="0">
                <a:latin typeface="Century Gothic"/>
              </a:rPr>
              <a:t> 2025 SOM anticipated in late July/early August.</a:t>
            </a:r>
          </a:p>
          <a:p>
            <a:pPr lvl="1"/>
            <a:r>
              <a:rPr lang="en-US" dirty="0">
                <a:latin typeface="Century Gothic"/>
              </a:rPr>
              <a:t>Incoming CGTF-Arctic Commander in July.</a:t>
            </a:r>
          </a:p>
        </p:txBody>
      </p:sp>
    </p:spTree>
    <p:extLst>
      <p:ext uri="{BB962C8B-B14F-4D97-AF65-F5344CB8AC3E}">
        <p14:creationId xmlns:p14="http://schemas.microsoft.com/office/powerpoint/2010/main" val="1991480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4F0A7-6DEB-A5A5-59C4-DF031C14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PACAREA Civilian Science Liaison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CBBD2-C385-1707-5738-A9CA72C0D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640"/>
            <a:ext cx="10515600" cy="525272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latin typeface="Century Gothic"/>
              </a:rPr>
              <a:t>PACAREA &amp; CGC </a:t>
            </a:r>
            <a:r>
              <a:rPr lang="en-US" i="1" dirty="0">
                <a:latin typeface="Century Gothic"/>
              </a:rPr>
              <a:t>Healy </a:t>
            </a:r>
            <a:r>
              <a:rPr lang="en-US" dirty="0">
                <a:latin typeface="Century Gothic"/>
              </a:rPr>
              <a:t>interviewed 6 candidates between May 28 and June 7. </a:t>
            </a:r>
          </a:p>
          <a:p>
            <a:endParaRPr lang="en-US" dirty="0">
              <a:latin typeface="Century Gothic"/>
            </a:endParaRPr>
          </a:p>
          <a:p>
            <a:r>
              <a:rPr lang="en-US" dirty="0">
                <a:latin typeface="Century Gothic"/>
              </a:rPr>
              <a:t>Awaiting CG-1 to validate credentials and extend offer.</a:t>
            </a:r>
          </a:p>
          <a:p>
            <a:endParaRPr lang="en-US" dirty="0">
              <a:latin typeface="Century Gothic"/>
            </a:endParaRPr>
          </a:p>
          <a:p>
            <a:r>
              <a:rPr lang="en-US" dirty="0">
                <a:latin typeface="Century Gothic"/>
              </a:rPr>
              <a:t>Position will remain Detached Duty in the Seattle area.</a:t>
            </a:r>
          </a:p>
          <a:p>
            <a:endParaRPr lang="en-US" dirty="0">
              <a:latin typeface="Century Gothic"/>
            </a:endParaRPr>
          </a:p>
          <a:p>
            <a:r>
              <a:rPr lang="en-US" dirty="0">
                <a:latin typeface="Century Gothic"/>
              </a:rPr>
              <a:t>Position Description was updated but no significant changes expected for duties and responsibilities.</a:t>
            </a:r>
          </a:p>
          <a:p>
            <a:endParaRPr lang="en-US" dirty="0"/>
          </a:p>
          <a:p>
            <a:r>
              <a:rPr lang="en-US" dirty="0">
                <a:latin typeface="Century Gothic"/>
              </a:rPr>
              <a:t>Looking forward to introducing them in person to UNOLS/AICC at the winter meeting.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3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AF7C-3229-BED1-8082-1CEBE182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02970"/>
            <a:ext cx="10515600" cy="852061"/>
          </a:xfrm>
        </p:spPr>
        <p:txBody>
          <a:bodyPr>
            <a:noAutofit/>
          </a:bodyPr>
          <a:lstStyle/>
          <a:p>
            <a:r>
              <a:rPr lang="en-US" sz="60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97768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0F62467FD1E443ACECBEFC03F5C86F" ma:contentTypeVersion="16" ma:contentTypeDescription="Create a new document." ma:contentTypeScope="" ma:versionID="90713b8552361e7576b62cb9537df970">
  <xsd:schema xmlns:xsd="http://www.w3.org/2001/XMLSchema" xmlns:xs="http://www.w3.org/2001/XMLSchema" xmlns:p="http://schemas.microsoft.com/office/2006/metadata/properties" xmlns:ns2="d3c1f09f-ad07-453c-84fd-6edf5d9b1a61" xmlns:ns3="bc11d55a-6872-40bc-ba85-509b5011bcf2" targetNamespace="http://schemas.microsoft.com/office/2006/metadata/properties" ma:root="true" ma:fieldsID="15399b5799488eb71d6b395229f02b70" ns2:_="" ns3:_="">
    <xsd:import namespace="d3c1f09f-ad07-453c-84fd-6edf5d9b1a61"/>
    <xsd:import namespace="bc11d55a-6872-40bc-ba85-509b5011bc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c1f09f-ad07-453c-84fd-6edf5d9b1a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0711c0e-4245-4ab7-b236-62d0b6835c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11d55a-6872-40bc-ba85-509b5011bcf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81f4028-ea83-49c0-8e09-ba1adafc1fe1}" ma:internalName="TaxCatchAll" ma:showField="CatchAllData" ma:web="bc11d55a-6872-40bc-ba85-509b5011bc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c1f09f-ad07-453c-84fd-6edf5d9b1a61">
      <Terms xmlns="http://schemas.microsoft.com/office/infopath/2007/PartnerControls"/>
    </lcf76f155ced4ddcb4097134ff3c332f>
    <TaxCatchAll xmlns="bc11d55a-6872-40bc-ba85-509b5011bcf2" xsi:nil="true"/>
  </documentManagement>
</p:properties>
</file>

<file path=customXml/itemProps1.xml><?xml version="1.0" encoding="utf-8"?>
<ds:datastoreItem xmlns:ds="http://schemas.openxmlformats.org/officeDocument/2006/customXml" ds:itemID="{258DBC2E-CCF6-482D-BC4F-062F9F6BE3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C9F100-6EE2-4408-967A-DA755DD0FA8C}">
  <ds:schemaRefs>
    <ds:schemaRef ds:uri="bc11d55a-6872-40bc-ba85-509b5011bcf2"/>
    <ds:schemaRef ds:uri="d3c1f09f-ad07-453c-84fd-6edf5d9b1a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15C4BCE-D14C-48F3-8411-0275FE566CCC}">
  <ds:schemaRefs>
    <ds:schemaRef ds:uri="bc11d55a-6872-40bc-ba85-509b5011bcf2"/>
    <ds:schemaRef ds:uri="d3c1f09f-ad07-453c-84fd-6edf5d9b1a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208</Words>
  <Application>Microsoft Office PowerPoint</Application>
  <PresentationFormat>Widescreen</PresentationFormat>
  <Paragraphs>32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Office Theme</vt:lpstr>
      <vt:lpstr>PowerPoint Presentation</vt:lpstr>
      <vt:lpstr>CGC Healy Planning</vt:lpstr>
      <vt:lpstr>CGC Healy Planning</vt:lpstr>
      <vt:lpstr>CGC Healy Planning</vt:lpstr>
      <vt:lpstr>PACAREA Civilian Science Liaison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Diversity Within the Senior Ranks</dc:title>
  <dc:creator>Andrew Lund</dc:creator>
  <cp:lastModifiedBy>Johns, Ian O LT USCG PACAREA (USA)</cp:lastModifiedBy>
  <cp:revision>5</cp:revision>
  <cp:lastPrinted>2024-03-19T19:32:39Z</cp:lastPrinted>
  <dcterms:created xsi:type="dcterms:W3CDTF">2023-07-24T08:24:21Z</dcterms:created>
  <dcterms:modified xsi:type="dcterms:W3CDTF">2024-06-25T21:45:23Z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0x010100CD0F62467FD1E443ACECBEFC03F5C86F</vt:lpwstr>
  </property>
</Properties>
</file>