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62" r:id="rId4"/>
    <p:sldId id="25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7"/>
    <p:restoredTop sz="94727"/>
  </p:normalViewPr>
  <p:slideViewPr>
    <p:cSldViewPr snapToGrid="0">
      <p:cViewPr varScale="1">
        <p:scale>
          <a:sx n="149" d="100"/>
          <a:sy n="149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3867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97" name="Google Shape;1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a2e833eb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5a2e833e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2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 rtl="0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 rot="10800000" flipH="1">
            <a:off x="5410182" y="3809887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/>
          <p:nvPr/>
        </p:nvSpPr>
        <p:spPr>
          <a:xfrm rot="10800000" flipH="1">
            <a:off x="5410200" y="3897034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/>
          <p:nvPr/>
        </p:nvSpPr>
        <p:spPr>
          <a:xfrm rot="10800000" flipH="1">
            <a:off x="5410200" y="4115311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 rot="10800000" flipH="1">
            <a:off x="5410200" y="4164391"/>
            <a:ext cx="19659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 rot="10800000" flipH="1">
            <a:off x="5410200" y="4199716"/>
            <a:ext cx="19659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5410200" y="3962400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7376507" y="406098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1" y="3649662"/>
            <a:ext cx="9144000" cy="2442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0" y="3675527"/>
            <a:ext cx="9144000" cy="14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 rot="10800000" flipH="1">
            <a:off x="6414051" y="3643122"/>
            <a:ext cx="2730000" cy="24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15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9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9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4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1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400" cy="58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 rtl="0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 rot="-5400000">
            <a:off x="3393084" y="3156647"/>
            <a:ext cx="46815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2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 rot="5400000">
            <a:off x="2234400" y="122084"/>
            <a:ext cx="4675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2234374" y="122110"/>
            <a:ext cx="467525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" descr="UNOLS Circle Logo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/>
          <p:nvPr/>
        </p:nvSpPr>
        <p:spPr>
          <a:xfrm>
            <a:off x="1" y="366818"/>
            <a:ext cx="9144000" cy="843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0" y="-1"/>
            <a:ext cx="9144000" cy="3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0" y="308276"/>
            <a:ext cx="91440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rot="10800000" flipH="1">
            <a:off x="5410182" y="360133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rot="10800000" flipH="1">
            <a:off x="5410200" y="440147"/>
            <a:ext cx="3733800" cy="180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5407339" y="497504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7373646" y="58894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9084966" y="-2001"/>
            <a:ext cx="576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9044481" y="-2001"/>
            <a:ext cx="273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025428" y="-2001"/>
            <a:ext cx="9000" cy="6219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975423" y="-2001"/>
            <a:ext cx="27300" cy="6219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8915677" y="380"/>
            <a:ext cx="54900" cy="5853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8873475" y="380"/>
            <a:ext cx="9000" cy="585300"/>
          </a:xfrm>
          <a:prstGeom prst="rect">
            <a:avLst/>
          </a:prstGeom>
          <a:solidFill>
            <a:srgbClr val="FFFFFF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9" name="Google Shape;119;p13" descr="UNOLS Circle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pp.frame.io/reviews/6a9dbdad-994f-4bbe-98b2-afa9eeeb219a" TargetMode="External"/><Relationship Id="rId3" Type="http://schemas.openxmlformats.org/officeDocument/2006/relationships/hyperlink" Target="https://f.io/UZG6BXc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2971800" y="167508"/>
            <a:ext cx="5638800" cy="261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3F5F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University-National Oceanographic Laboratory System</a:t>
            </a:r>
            <a:b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 ~UNOLS ~</a:t>
            </a:r>
            <a:endParaRPr sz="4000" b="1">
              <a:solidFill>
                <a:srgbClr val="003F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1181100" y="4286756"/>
            <a:ext cx="6781800" cy="140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2019 UNOLS Council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Summer Teleconference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94362"/>
                </a:solidFill>
              </a:rPr>
              <a:t>13,14 August 2019</a:t>
            </a:r>
            <a:endParaRPr sz="1600" b="1" i="0" u="none" strike="noStrike" cap="none" dirty="0">
              <a:solidFill>
                <a:srgbClr val="094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0" cy="1401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BE1985-2E1B-CE40-9093-8F14E66C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II Video 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D4A16F2-C21B-7F44-93DE-50AD27AFB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Animatics</a:t>
            </a:r>
            <a:r>
              <a:rPr lang="en-US" dirty="0" smtClean="0"/>
              <a:t> </a:t>
            </a:r>
            <a:r>
              <a:rPr lang="en-US" dirty="0"/>
              <a:t>– V2 - </a:t>
            </a:r>
            <a:r>
              <a:rPr lang="en-US" dirty="0">
                <a:solidFill>
                  <a:srgbClr val="0000FF"/>
                </a:solidFill>
                <a:hlinkClick r:id="rId2"/>
              </a:rPr>
              <a:t>https://app.frame.io/reviews/6a9dbdad-994f-4bbe-98b2-</a:t>
            </a:r>
            <a:r>
              <a:rPr lang="en-US" dirty="0" smtClean="0">
                <a:solidFill>
                  <a:srgbClr val="0000FF"/>
                </a:solidFill>
                <a:hlinkClick r:id="rId2"/>
              </a:rPr>
              <a:t>afa9eeeb219a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/>
              <a:t>Rig Test: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https://f.io/UZG6BXcq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5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u="sng">
                <a:solidFill>
                  <a:schemeClr val="dk2"/>
                </a:solidFill>
              </a:rPr>
              <a:t>UNOLS Office &amp; Social Media</a:t>
            </a:r>
            <a:endParaRPr u="sng">
              <a:solidFill>
                <a:schemeClr val="dk2"/>
              </a:solidFill>
            </a:endParaRPr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2" cy="140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116" y="323022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748" y="1858629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5031" y="4432554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1669348" y="2313597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2261930" y="3456596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2550252" y="4588778"/>
            <a:ext cx="210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@UNOLS_org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4009158" y="2258945"/>
            <a:ext cx="48999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1800" b="1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media@unols.org </a:t>
            </a: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for comments &amp; questions or to share your news stories, accounts, pictures and hashtags.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We want to hear what’s new with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">
  <a:themeElements>
    <a:clrScheme name="Custom 2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0250C"/>
      </a:hlink>
      <a:folHlink>
        <a:srgbClr val="2300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NOLS 2014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2048</TotalTime>
  <Words>81</Words>
  <Application>Microsoft Macintosh PowerPoint</Application>
  <PresentationFormat>On-screen Show (4:3)</PresentationFormat>
  <Paragraphs>15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Urban</vt:lpstr>
      <vt:lpstr>Urban</vt:lpstr>
      <vt:lpstr>University-National Oceanographic Laboratory System  ~UNOLS ~</vt:lpstr>
      <vt:lpstr>Module II Video Project</vt:lpstr>
      <vt:lpstr>UNOLS Office &amp;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University-National Oceanographic Laboratory System  ~UNOLS ~</dc:title>
  <cp:lastModifiedBy>Doug Russell</cp:lastModifiedBy>
  <cp:revision>25</cp:revision>
  <dcterms:modified xsi:type="dcterms:W3CDTF">2019-08-16T18:01:41Z</dcterms:modified>
</cp:coreProperties>
</file>